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Oswald"/>
      <p:regular r:id="rId19"/>
      <p:bold r:id="rId20"/>
    </p:embeddedFont>
    <p:embeddedFont>
      <p:font typeface="Averag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Allen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Cesar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Cesar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In this case this rule tells snort to look for packets coming from any IP address using any ports going to the victim’s IP address.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Cesar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Natalie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Natalie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Natalie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Natalie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Allen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Allen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Allen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Chalsey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Chalsey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Chalsey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Chalsey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Cesar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1:1024 is a range of ports that the rule tells snort to monitor.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65Qm4Z9gnUANTNIRWZQZHQ1dWM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65Qm4Z9gnUAa29sYnM0cVQtQ1U/vi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UmYojxy3Xw" TargetMode="External"/><Relationship Id="rId3" Type="http://schemas.openxmlformats.org/officeDocument/2006/relationships/hyperlink" Target="https://www.google.com/search?q=Merck+pharmaceutical&amp;espv=2&amp;source=lnms&amp;tbm=isch&amp;sa=X&amp;ved=0ahUKEwign-LLorHTAhUI12MKHc4zAJgQ_AUICCgD&amp;biw=1920&amp;bih=974#imgrc=_v7sGUY1JN5xDM" TargetMode="External"/><Relationship Id="rId7" Type="http://schemas.openxmlformats.org/officeDocument/2006/relationships/hyperlink" Target="https://www.google.com/search?q=cartoon+wooden+log&amp;espv=2&amp;source=lnms&amp;tbm=isch&amp;sa=X&amp;ved=0ahUKEwj-kJLYo7HTAhXLxYMKHcvABVQQ_AUIBigB&amp;biw=1920&amp;bih=974#imgrc=904GwHbmo3AlG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m/search?q=intrusion+detection+system+alert&amp;espv=2&amp;source=lnms&amp;tbm=isch&amp;sa=X&amp;ved=0ahUKEwiCuoi2o7HTAhVhyoMKHdT6C5QQ_AUIBigB&amp;biw=1920&amp;bih=974#imgrc=zQLF_gKvJE0vHM" TargetMode="External"/><Relationship Id="rId5" Type="http://schemas.openxmlformats.org/officeDocument/2006/relationships/hyperlink" Target="http://blog.redborder.com/how-effective-is-snort-ids-in-todays-complex-environments" TargetMode="External"/><Relationship Id="rId4" Type="http://schemas.openxmlformats.org/officeDocument/2006/relationships/hyperlink" Target="https://www.google.com/search?q=Merck+pharmaceutical&amp;espv=2&amp;source=lnms&amp;tbm=isch&amp;sa=X&amp;ved=0ahUKEwign-LLorHTAhUI12MKHc4zAJgQ_AUICCgD&amp;biw=1920&amp;bih=974#tbm=isch&amp;q=money+symbol&amp;imgrc=b887B1mdpwyrW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65Qm4Z9gnUARkJReHlFVnk3cW8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Intrusion Detection System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056850"/>
            <a:ext cx="7801500" cy="111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SRA 221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Team 8</a:t>
            </a:r>
          </a:p>
          <a:p>
            <a:pPr lvl="0" rtl="0">
              <a:lnSpc>
                <a:spcPct val="240000"/>
              </a:lnSpc>
              <a:spcBef>
                <a:spcPts val="0"/>
              </a:spcBef>
              <a:buNone/>
            </a:pPr>
            <a:r>
              <a:rPr lang="en"/>
              <a:t>Natalie Wagner, Allen Fidler, Chalsey Dorce, Cesar Colchado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 Video</a:t>
            </a:r>
          </a:p>
        </p:txBody>
      </p:sp>
      <p:sp>
        <p:nvSpPr>
          <p:cNvPr id="119" name="Shape 119" title="Log rule final.mp4">
            <a:hlinkClick r:id="rId3"/>
          </p:cNvPr>
          <p:cNvSpPr/>
          <p:nvPr/>
        </p:nvSpPr>
        <p:spPr>
          <a:xfrm>
            <a:off x="2286000" y="1097550"/>
            <a:ext cx="4572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Rule: Reject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60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reject tcp any any -&gt; $HOME_NET any (sid:1000006; rev:001;)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Blocks the packet, logs it, and then sends a TCP reset if the protocol is TCP or sends an ICMP port unreachable message if the protocol is UDP.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Reject Video</a:t>
            </a:r>
          </a:p>
        </p:txBody>
      </p:sp>
      <p:sp>
        <p:nvSpPr>
          <p:cNvPr id="131" name="Shape 131" title="Reject rule final.mp4">
            <a:hlinkClick r:id="rId3"/>
          </p:cNvPr>
          <p:cNvSpPr/>
          <p:nvPr/>
        </p:nvSpPr>
        <p:spPr>
          <a:xfrm>
            <a:off x="2286000" y="11338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Additional Rules: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We did not use the following rules in our project, but here’s a few examples of other rules that could be implemented into and IDS using snort: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Activate - alerts and then turns on another dynamic rule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Dynamic - remains idle until activated by an activate rule, then acts as a log rule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Pass - ignores the packets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Drop - blocks and logs the packets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Sdrop - blocks the packets but does not log them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Challenges We Faced Creating Our IDS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28632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We struggled getting different IP addresses on our 2 virtual machines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/>
              <a:t>We fixed this by making a second host-only adapter in each machine through the network settings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Configuring Snort on the virtual machine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/>
              <a:t>We found a step by step tutorial online that walked us through the process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We originally planned to use the Activate/Dynamic rule but we found that it was outdated. </a:t>
            </a:r>
          </a:p>
          <a:p>
            <a:pPr marL="914400" lvl="1" indent="-317500" rtl="0">
              <a:spcBef>
                <a:spcPts val="0"/>
              </a:spcBef>
            </a:pPr>
            <a:r>
              <a:rPr lang="en"/>
              <a:t>We decided to implement different rules that would work better for our system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84375" y="1145175"/>
            <a:ext cx="8520600" cy="391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"Creating SNORT Rules." </a:t>
            </a:r>
            <a:r>
              <a:rPr lang="en" sz="1050" i="1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en" sz="1050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YouTube, 25 June 2014. Web. 19 Apr. 2017.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2323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Jim McIntyre | August 22, 2001, 12:00 AM PST. "Using Snort for intrusion detection." </a:t>
            </a:r>
            <a:r>
              <a:rPr lang="en" sz="1050" i="1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TechRepublic</a:t>
            </a:r>
            <a:r>
              <a:rPr lang="en" sz="1050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N.p., n.d. Web. 19 Apr. 2017.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2323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Maier, Christopher. "Christopher Maier." </a:t>
            </a:r>
            <a:r>
              <a:rPr lang="en" sz="1050" i="1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Christopher Maier's Technical Blog</a:t>
            </a:r>
            <a:r>
              <a:rPr lang="en" sz="1050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N.p., 01 Sept. 2010. Web. 19 Apr. 2017.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Photos:</a:t>
            </a:r>
          </a:p>
          <a:p>
            <a:pPr marL="457200" lvl="0" indent="-2730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https://www.google.com/search?q=Merck+pharmaceutical&amp;espv=2&amp;source=lnms&amp;tbm=isch&amp;sa=X&amp;ved=0ahUKEwign-LLorHTAhUI12MKHc4zAJgQ_AUICCgD&amp;biw=1920&amp;bih=974#imgrc=_v7sGUY1JN5xDM</a:t>
            </a:r>
            <a:r>
              <a:rPr lang="en" sz="700"/>
              <a:t>:</a:t>
            </a:r>
          </a:p>
          <a:p>
            <a:pPr marL="457200" lvl="0" indent="-2730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https://www.google.com/search?q=Merck+pharmaceutical&amp;espv=2&amp;source=lnms&amp;tbm=isch&amp;sa=X&amp;ved=0ahUKEwign-LLorHTAhUI12MKHc4zAJgQ_AUICCgD&amp;biw=1920&amp;bih=974#tbm=isch&amp;q=money+symbol&amp;imgrc=b887B1mdpwyrWM</a:t>
            </a:r>
            <a:r>
              <a:rPr lang="en" sz="700"/>
              <a:t>: </a:t>
            </a:r>
          </a:p>
          <a:p>
            <a:pPr marL="457200" lvl="0" indent="-2730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700" u="sng">
                <a:solidFill>
                  <a:schemeClr val="hlink"/>
                </a:solidFill>
                <a:hlinkClick r:id="rId5"/>
              </a:rPr>
              <a:t>http://blog.redborder.com/how-effective-is-snort-ids-in-todays-complex-environments</a:t>
            </a:r>
          </a:p>
          <a:p>
            <a:pPr marL="457200" lvl="0" indent="-2730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700" u="sng">
                <a:solidFill>
                  <a:schemeClr val="hlink"/>
                </a:solidFill>
                <a:hlinkClick r:id="rId6"/>
              </a:rPr>
              <a:t>https://www.google.com/search?q=intrusion+detection+system+alert&amp;espv=2&amp;source=lnms&amp;tbm=isch&amp;sa=X&amp;ved=0ahUKEwiCuoi2o7HTAhVhyoMKHdT6C5QQ_AUIBigB&amp;biw=1920&amp;bih=974#imgrc=zQLF_gKvJE0vHM</a:t>
            </a:r>
            <a:r>
              <a:rPr lang="en" sz="700"/>
              <a:t>: </a:t>
            </a:r>
          </a:p>
          <a:p>
            <a:pPr marL="457200" lvl="0" indent="-2730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700" u="sng">
                <a:solidFill>
                  <a:schemeClr val="hlink"/>
                </a:solidFill>
                <a:hlinkClick r:id="rId7"/>
              </a:rPr>
              <a:t>https://www.google.com/search?q=cartoon+wooden+log&amp;espv=2&amp;source=lnms&amp;tbm=isch&amp;sa=X&amp;ved=0ahUKEwj-kJLYo7HTAhXLxYMKHcvABVQQ_AUIBigB&amp;biw=1920&amp;bih=974#imgrc=904GwHbmo3AlGM</a:t>
            </a:r>
            <a:r>
              <a:rPr lang="en" sz="700"/>
              <a:t>: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linkClick r:id="rId8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71250" y="1874000"/>
            <a:ext cx="7852200" cy="1128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Questions?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646475" y="1704775"/>
            <a:ext cx="4196400" cy="4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Company &amp; Our Client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19825"/>
            <a:ext cx="8520600" cy="207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To simulate implementing our IDS in a real life situation, we decided to create a client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We have been hired by the pharmaceutical company Merck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/>
              <a:t>Merck has experience problems with hackers getting into their system and stealing their information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We have done an evaluation on their system, assessed their problems, and decided that they need an efficient Intrusion Detection System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700" y="3301825"/>
            <a:ext cx="41167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Solution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57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We believe the best solution for Merck’s problem is to enhance their security by using the Intrusion Detection System, Snort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/>
              <a:t>We will implement the rules we find necessary for their specific company needs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Snort offers various flexible modes which we will teach the company and prepare them for future intrusions 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000" y="1170125"/>
            <a:ext cx="394335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Benefits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9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Snort is open source and FREE to implement into a network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/>
              <a:t>Widely used, worldwide community, frequent improvements and updates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Can be configured by employees with  customized rules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/>
              <a:t>Implementing only the rules the client wants.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Simplicity</a:t>
            </a:r>
          </a:p>
          <a:p>
            <a:pPr marL="914400" lvl="1" indent="-317500" rtl="0">
              <a:spcBef>
                <a:spcPts val="0"/>
              </a:spcBef>
            </a:pPr>
            <a:r>
              <a:rPr lang="en"/>
              <a:t>User friendly and with hundred of online forums for help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025" y="3181300"/>
            <a:ext cx="3782075" cy="14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0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We Did it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Downloaded virtual machine called VirtualBox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/>
              <a:t>Within the VirtualBox, we used Ubuntu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Downloaded and configured Snort on victim’s machine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Downloaded and configured Wireshark to view the logs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Started a separate virtual machine for the attacker machine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Located the rules file on the victim machine and added our rules</a:t>
            </a:r>
          </a:p>
          <a:p>
            <a:pPr marL="457200" lvl="0" indent="-342900">
              <a:spcBef>
                <a:spcPts val="0"/>
              </a:spcBef>
            </a:pPr>
            <a:r>
              <a:rPr lang="en"/>
              <a:t>To simulate an attack and display the rules, we used the FTP command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Rules Implemented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75275" y="1017725"/>
            <a:ext cx="8520600" cy="2899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/>
              <a:t>For our specific client, we implemented the following rules: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/>
              <a:t>Alert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/>
              <a:t>Log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/>
              <a:t>Reject</a:t>
            </a:r>
          </a:p>
          <a:p>
            <a:pPr marL="457200" lvl="0" indent="-342900">
              <a:spcBef>
                <a:spcPts val="0"/>
              </a:spcBef>
            </a:pPr>
            <a:r>
              <a:rPr lang="en"/>
              <a:t>Although there are many different rules that can be implemented into an IDS using Snort, we felt that these rules would be most beneficial for our client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 descr="Technical Screensh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700" y="3543100"/>
            <a:ext cx="6950851" cy="1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Rule: Alert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alert tcp any any -&gt; $HOME_NET any (msg”tcp alert test”; sid: 1000001: rev:001;)</a:t>
            </a:r>
          </a:p>
          <a:p>
            <a:pPr marL="457200" lvl="0" indent="-342900">
              <a:spcBef>
                <a:spcPts val="0"/>
              </a:spcBef>
            </a:pPr>
            <a:r>
              <a:rPr lang="en"/>
              <a:t>Generates an alert using the selected alert method, and then log the packet 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625" y="2616801"/>
            <a:ext cx="3873925" cy="19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Alert Video</a:t>
            </a:r>
          </a:p>
        </p:txBody>
      </p:sp>
      <p:sp>
        <p:nvSpPr>
          <p:cNvPr id="107" name="Shape 107" title="Alert rule.mp4">
            <a:hlinkClick r:id="rId3"/>
          </p:cNvPr>
          <p:cNvSpPr/>
          <p:nvPr/>
        </p:nvSpPr>
        <p:spPr>
          <a:xfrm>
            <a:off x="2286000" y="1193225"/>
            <a:ext cx="4572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Rule: Log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2240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Log tcp any any -&gt; $HOME_NET 1:1024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Logs the packet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On-screen Show 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Oswald</vt:lpstr>
      <vt:lpstr>Average</vt:lpstr>
      <vt:lpstr>Slate</vt:lpstr>
      <vt:lpstr>Intrusion Detection System</vt:lpstr>
      <vt:lpstr>Our Company &amp; Our Client</vt:lpstr>
      <vt:lpstr>Our Solution</vt:lpstr>
      <vt:lpstr>Benefits</vt:lpstr>
      <vt:lpstr>How We Did it</vt:lpstr>
      <vt:lpstr>Types of Rules Implemented</vt:lpstr>
      <vt:lpstr>New Rule: Alert</vt:lpstr>
      <vt:lpstr>Alert Video</vt:lpstr>
      <vt:lpstr>New Rule: Log</vt:lpstr>
      <vt:lpstr>Log Video</vt:lpstr>
      <vt:lpstr>New Rule: Reject</vt:lpstr>
      <vt:lpstr>Reject Video</vt:lpstr>
      <vt:lpstr>Additional Rules:</vt:lpstr>
      <vt:lpstr>Challenges We Faced Creating Our IDS</vt:lpstr>
      <vt:lpstr>Works Cited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Intrusion Detection System</dc:title>
  <dc:creator>Allen Fidler</dc:creator>
  <cp:lastModifiedBy>Allen Fidler</cp:lastModifiedBy>
  <cp:revision>2</cp:revision>
  <dcterms:modified xsi:type="dcterms:W3CDTF">2017-11-07T02:04:51Z</dcterms:modified>
</cp:coreProperties>
</file>